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7169150" cy="5376863" type="B5ISO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06B0DE"/>
    <a:srgbClr val="03BCE1"/>
    <a:srgbClr val="00E3DE"/>
    <a:srgbClr val="0066FF"/>
    <a:srgbClr val="FFCCFF"/>
    <a:srgbClr val="000000"/>
    <a:srgbClr val="CC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2" autoAdjust="0"/>
    <p:restoredTop sz="94704" autoAdjust="0"/>
  </p:normalViewPr>
  <p:slideViewPr>
    <p:cSldViewPr>
      <p:cViewPr varScale="1">
        <p:scale>
          <a:sx n="74" d="100"/>
          <a:sy n="74" d="100"/>
        </p:scale>
        <p:origin x="1572" y="64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813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813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933" tIns="52968" rIns="105933" bIns="5296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66" y="4716193"/>
            <a:ext cx="5438748" cy="4466755"/>
          </a:xfrm>
          <a:prstGeom prst="rect">
            <a:avLst/>
          </a:prstGeom>
        </p:spPr>
        <p:txBody>
          <a:bodyPr vert="horz" lIns="105933" tIns="52968" rIns="105933" bIns="5296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296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635" indent="-27562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515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522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528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5533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6540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7546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8554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531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FFFF99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32</a:t>
            </a: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回日本遺伝子診療学会大会</a:t>
            </a:r>
            <a:r>
              <a:rPr lang="en-US" altLang="ja-JP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</a:p>
          <a:p>
            <a:pPr eaLnBrk="1" hangingPunct="1">
              <a:defRPr/>
            </a:pPr>
            <a:r>
              <a:rPr lang="ja-JP" altLang="en-US" sz="2800" b="1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8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広報チラシ</a:t>
            </a:r>
            <a:endParaRPr lang="ja-JP" altLang="en-US" sz="2400" b="1" kern="0" dirty="0">
              <a:solidFill>
                <a:schemeClr val="tx1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947056"/>
              </p:ext>
            </p:extLst>
          </p:nvPr>
        </p:nvGraphicFramePr>
        <p:xfrm>
          <a:off x="108743" y="1039085"/>
          <a:ext cx="6946902" cy="4203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0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セミナー名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会社名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3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ご担当者氏名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0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（送付内容）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94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430-7790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静岡県浜松市中央区板屋町１１１−１</a:t>
                      </a:r>
                      <a:endParaRPr lang="en-US" altLang="zh-CN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アクトシティ浜松 コングレスセンター 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2F 21</a:t>
                      </a:r>
                      <a:r>
                        <a:rPr lang="ja-JP" altLang="en-US" sz="1200" b="1" i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会議室</a:t>
                      </a:r>
                      <a:endParaRPr lang="en-US" altLang="zh-CN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zh-CN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</a:t>
                      </a:r>
                      <a:r>
                        <a:rPr lang="zh-CN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回日本遺伝子診療学会大会　運営本部　宛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TEL</a:t>
                      </a:r>
                      <a:r>
                        <a:rPr kumimoji="1" lang="ja-JP" altLang="en-US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：</a:t>
                      </a:r>
                      <a:r>
                        <a:rPr kumimoji="1" lang="en-US" altLang="ja-JP" sz="1200" b="1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 053-451-1111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2025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(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木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)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 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PM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着指定［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14:00-16:00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］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3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100059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114</Words>
  <Application>Microsoft Office PowerPoint</Application>
  <PresentationFormat>B5 (ISO) 176x250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maypro</dc:creator>
  <cp:lastModifiedBy>． メイプロ</cp:lastModifiedBy>
  <cp:revision>141</cp:revision>
  <cp:lastPrinted>2023-03-20T03:02:03Z</cp:lastPrinted>
  <dcterms:created xsi:type="dcterms:W3CDTF">2011-01-14T11:42:04Z</dcterms:created>
  <dcterms:modified xsi:type="dcterms:W3CDTF">2025-05-14T05:36:39Z</dcterms:modified>
</cp:coreProperties>
</file>